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7" r:id="rId4"/>
    <p:sldId id="269" r:id="rId5"/>
    <p:sldId id="278" r:id="rId6"/>
    <p:sldId id="279" r:id="rId7"/>
    <p:sldId id="280" r:id="rId8"/>
    <p:sldId id="270" r:id="rId9"/>
    <p:sldId id="271" r:id="rId10"/>
    <p:sldId id="274" r:id="rId11"/>
    <p:sldId id="281" r:id="rId12"/>
    <p:sldId id="285" r:id="rId13"/>
    <p:sldId id="284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FEA8"/>
    <a:srgbClr val="295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46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45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94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47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34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24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11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78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7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37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1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10586-BF52-44FF-A456-5851067E12BA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43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11.xml"/><Relationship Id="rId7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slide" Target="slide8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999892"/>
            <a:ext cx="504056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 поведения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общественных 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местах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1052736"/>
            <a:ext cx="33306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29514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Интерактивная игра</a:t>
            </a:r>
            <a:endParaRPr lang="ru-RU" sz="2800" b="1" cap="none" spc="0" dirty="0">
              <a:ln w="1905"/>
              <a:solidFill>
                <a:srgbClr val="29514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811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12508" y="855196"/>
            <a:ext cx="448346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	Как идти вдоль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сидящих в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ряду к своему месту: лицом к ним или спиной? 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424047" y="5301208"/>
            <a:ext cx="1104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Лицом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i.kapitoshka113.ru/u/25/361a96fdf111e4ada5e25012ec9391/-/malvina_kapitoshka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4" t="3777" r="9088" b="8375"/>
          <a:stretch/>
        </p:blipFill>
        <p:spPr bwMode="auto">
          <a:xfrm>
            <a:off x="6210613" y="2213627"/>
            <a:ext cx="2909254" cy="389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2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Можно ли в музее во время экскурсии разговаривать по телефону?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12508" y="855196"/>
            <a:ext cx="4483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	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02440" y="5329661"/>
            <a:ext cx="53558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Во время экскурсии нужно отключить </a:t>
            </a:r>
          </a:p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обильный телефон.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4" descr="http://img1.liveinternet.ru/images/attach/b/4/104/256/104256937_otr01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271" y="1747993"/>
            <a:ext cx="3463329" cy="500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18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Почему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в музее нельзя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трогать руками экспонаты?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12508" y="855196"/>
            <a:ext cx="4483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	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68948" y="5150589"/>
            <a:ext cx="522290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Музейный экспонат - это редкость,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поэтому не стоит его трогать руками,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иначе он придёт в негодность.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4" descr="http://img1.liveinternet.ru/images/attach/b/4/104/256/104256937_otr01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271" y="1747993"/>
            <a:ext cx="3463329" cy="500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15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Как нужно вести себя в библиотеке?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2508" y="855196"/>
            <a:ext cx="4483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	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2125" y="5150589"/>
            <a:ext cx="43688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Нужно помнить о вежливости.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Соблюдать тишину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и порядок.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dirty="0" smtClean="0"/>
              <a:t>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4" descr="http://img1.liveinternet.ru/images/attach/b/4/104/256/104256937_otr01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271" y="1747993"/>
            <a:ext cx="3463329" cy="500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38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079738"/>
            <a:ext cx="266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 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8" name="Picture 4" descr="http://img1.liveinternet.ru/images/attach/b/4/104/256/104256937_otr018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16427"/>
            <a:ext cx="2560733" cy="369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i.kapitoshka113.ru/u/25/361a96fdf111e4ada5e25012ec9391/-/malvina_kapitoshka.jpg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4" t="3777" r="9088" b="8375"/>
          <a:stretch/>
        </p:blipFill>
        <p:spPr bwMode="auto">
          <a:xfrm flipH="1">
            <a:off x="2814874" y="1695112"/>
            <a:ext cx="3528392" cy="389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oprovozhdenie.org/images/uslugi/zn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41" y="1730981"/>
            <a:ext cx="2556033" cy="382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9712" y="617894"/>
            <a:ext cx="481336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БУДЬТЕ ВОСПИТАННЫМИ 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КУЛЬТУРНЫМИ!</a:t>
            </a:r>
          </a:p>
        </p:txBody>
      </p:sp>
    </p:spTree>
    <p:extLst>
      <p:ext uri="{BB962C8B-B14F-4D97-AF65-F5344CB8AC3E}">
        <p14:creationId xmlns:p14="http://schemas.microsoft.com/office/powerpoint/2010/main" val="83188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079738"/>
            <a:ext cx="266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 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27784" y="987405"/>
            <a:ext cx="33217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 игры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игры: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закрепить представления детей о правилах поведения в общественных местах.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Сказочные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герои помогут вам усвоить правила поведения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общественных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местах.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Каждый герой приготовил для вас вопросы.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Нажав на картинку, появится вопрос.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 можно проверить, нажав на слово «ОТВЕТ».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Переход на следующий слайд по стрелке.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92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079738"/>
            <a:ext cx="351166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Можно ли входить </a:t>
            </a: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в магазин с собакой?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55576" y="5229200"/>
            <a:ext cx="4817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Нет, даже если собака небольшая.</a:t>
            </a:r>
          </a:p>
        </p:txBody>
      </p:sp>
      <p:sp>
        <p:nvSpPr>
          <p:cNvPr id="11" name="Стрелка вправо 10">
            <a:hlinkClick r:id="rId4" action="ppaction://hlinksldjump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" descr="http://soprovozhdenie.org/images/uslugi/zn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35691"/>
            <a:ext cx="2556033" cy="382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74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864294"/>
            <a:ext cx="5139099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Кто кого должен пропустить: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тот, кто входит в дверь или тот,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кто выходит?</a:t>
            </a: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55576" y="5229200"/>
            <a:ext cx="4988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Надо пропустить того, кто выходит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://soprovozhdenie.org/images/uslugi/zn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35691"/>
            <a:ext cx="2556033" cy="382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2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81475" y="1034750"/>
            <a:ext cx="488730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Входя в автобус, где должен 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находиться портфель или ранец?</a:t>
            </a: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93" y="3535412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8793" y="4437112"/>
            <a:ext cx="48873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Входя в транспорт, нужно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снимать</a:t>
            </a:r>
          </a:p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рюкзаки и сумки-ранцы,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чтобы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не задеть (иногда даже запачкать)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людей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://soprovozhdenie.org/images/uslugi/zn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35691"/>
            <a:ext cx="2556033" cy="382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10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5809" y="864294"/>
            <a:ext cx="4970720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Можно ли громко разговаривать,</a:t>
            </a:r>
          </a:p>
          <a:p>
            <a:pPr algn="ctr"/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меяться, громко включать 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музыку во время</a:t>
            </a:r>
          </a:p>
          <a:p>
            <a:pPr algn="ctr"/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оездки в автобусе?</a:t>
            </a:r>
          </a:p>
          <a:p>
            <a:pPr algn="ctr"/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87333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16414" y="4248889"/>
            <a:ext cx="56117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Нет. Это отвлекает водителя </a:t>
            </a:r>
          </a:p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и мешает пассажирам.</a:t>
            </a:r>
          </a:p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транспорте неприлично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громко</a:t>
            </a:r>
          </a:p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смеяться и разговаривать,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обсуждать </a:t>
            </a:r>
          </a:p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свои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проблемы по телефону. 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://soprovozhdenie.org/images/uslugi/zn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35691"/>
            <a:ext cx="2556033" cy="382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98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0798" y="1110516"/>
            <a:ext cx="5020349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Какие правила должен соблюдать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пассажир  автобуса?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65" y="3479028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11560" y="4365104"/>
            <a:ext cx="60974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время поездки на автобусе запрещается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к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ричать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меняться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местами;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ыбрасывать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что-либо из окна автобуса;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ысовывать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голову или руки из окон автобуса. </a:t>
            </a:r>
          </a:p>
        </p:txBody>
      </p:sp>
      <p:pic>
        <p:nvPicPr>
          <p:cNvPr id="10" name="Picture 4" descr="http://soprovozhdenie.org/images/uslugi/zn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35691"/>
            <a:ext cx="2556033" cy="382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лево 1">
            <a:hlinkClick r:id="rId5" action="ppaction://hlinksldjump"/>
          </p:cNvPr>
          <p:cNvSpPr/>
          <p:nvPr/>
        </p:nvSpPr>
        <p:spPr>
          <a:xfrm>
            <a:off x="7956376" y="620688"/>
            <a:ext cx="576064" cy="360040"/>
          </a:xfrm>
          <a:prstGeom prst="lef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38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419" y="925850"/>
            <a:ext cx="4687502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Нужно ли во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время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концерта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обмениваться впечатлениями?</a:t>
            </a: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7" y="5228372"/>
            <a:ext cx="5904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Нет. Это можно сделать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после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окончания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спектакля или концерта.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i.kapitoshka113.ru/u/25/361a96fdf111e4ada5e25012ec9391/-/malvina_kapitoshka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4" t="3777" r="9088" b="8375"/>
          <a:stretch/>
        </p:blipFill>
        <p:spPr bwMode="auto">
          <a:xfrm>
            <a:off x="6210613" y="2213627"/>
            <a:ext cx="2909254" cy="389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78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68074" y="864294"/>
            <a:ext cx="3514104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Что нельзя делать во 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время просмотра кино?</a:t>
            </a: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528" y="5013176"/>
            <a:ext cx="61768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Разговаривать, шуршать бумажками или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про­граммой, ёрзать, кушать.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Вставать и уходить во время представления.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://i.kapitoshka113.ru/u/25/361a96fdf111e4ada5e25012ec9391/-/malvina_kapitoshka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4" t="3777" r="9088" b="8375"/>
          <a:stretch/>
        </p:blipFill>
        <p:spPr bwMode="auto">
          <a:xfrm>
            <a:off x="6210613" y="2213627"/>
            <a:ext cx="2909254" cy="389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33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336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 Правила поведения  в общественных  местах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ЭТИКЕТ</dc:title>
  <dc:creator>User</dc:creator>
  <cp:lastModifiedBy>Емцева</cp:lastModifiedBy>
  <cp:revision>30</cp:revision>
  <dcterms:created xsi:type="dcterms:W3CDTF">2016-03-21T15:19:18Z</dcterms:created>
  <dcterms:modified xsi:type="dcterms:W3CDTF">2022-02-26T14:50:55Z</dcterms:modified>
</cp:coreProperties>
</file>